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0" r:id="rId6"/>
    <p:sldId id="267" r:id="rId7"/>
    <p:sldId id="262" r:id="rId8"/>
    <p:sldId id="268" r:id="rId9"/>
    <p:sldId id="269" r:id="rId10"/>
    <p:sldId id="276" r:id="rId11"/>
    <p:sldId id="270" r:id="rId12"/>
    <p:sldId id="271" r:id="rId13"/>
    <p:sldId id="272" r:id="rId14"/>
    <p:sldId id="275" r:id="rId15"/>
    <p:sldId id="273" r:id="rId16"/>
    <p:sldId id="274" r:id="rId17"/>
    <p:sldId id="279" r:id="rId18"/>
    <p:sldId id="277" r:id="rId19"/>
    <p:sldId id="278" r:id="rId20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149" d="100"/>
          <a:sy n="14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08D63A-9F3E-4DD7-832A-84D9CA2C7DA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69DF60-475C-4D3B-BD03-3AFF21F4CA8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463B28-4DB3-4E97-8F65-EC0D3C66546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91CB5F-B6FA-4ECC-BBB6-87EE4C096BA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CD60B6-77E0-4572-A811-11FDCDB59BA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DC04AA1-BC87-4522-A086-4A2718EABF4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3F75AE7-34BD-46DA-89D5-5057533E670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9BC7D59-E63B-485F-93FF-7640A9B1578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1320436-57FA-45A0-931E-1E456B17A80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6274003-BF5F-4C25-911C-C1EF9284052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FFAA48A-E515-48D0-8A20-02197904860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01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98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903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62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41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31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28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76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0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098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69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76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3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956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481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204</Words>
  <Application>Microsoft Office PowerPoint</Application>
  <PresentationFormat>如螢幕大小 (16:9)</PresentationFormat>
  <Paragraphs>34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4</cp:revision>
  <cp:lastPrinted>2021-03-04T15:04:40Z</cp:lastPrinted>
  <dcterms:created xsi:type="dcterms:W3CDTF">2021-03-04T07:04:40Z</dcterms:created>
  <dcterms:modified xsi:type="dcterms:W3CDTF">2021-03-09T06:04:13Z</dcterms:modified>
</cp:coreProperties>
</file>